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A4B-A7F8-4901-BD41-417F10FB81A8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B3F28-F0F2-461A-88F4-863928406CB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336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A4B-A7F8-4901-BD41-417F10FB81A8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B3F28-F0F2-461A-88F4-863928406CB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68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A4B-A7F8-4901-BD41-417F10FB81A8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B3F28-F0F2-461A-88F4-863928406CB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01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A4B-A7F8-4901-BD41-417F10FB81A8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B3F28-F0F2-461A-88F4-863928406CB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35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A4B-A7F8-4901-BD41-417F10FB81A8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B3F28-F0F2-461A-88F4-863928406CB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520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A4B-A7F8-4901-BD41-417F10FB81A8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B3F28-F0F2-461A-88F4-863928406CB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887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A4B-A7F8-4901-BD41-417F10FB81A8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B3F28-F0F2-461A-88F4-863928406CB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503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A4B-A7F8-4901-BD41-417F10FB81A8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B3F28-F0F2-461A-88F4-863928406CB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502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A4B-A7F8-4901-BD41-417F10FB81A8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B3F28-F0F2-461A-88F4-863928406CB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17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A4B-A7F8-4901-BD41-417F10FB81A8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B3F28-F0F2-461A-88F4-863928406CB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167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A4B-A7F8-4901-BD41-417F10FB81A8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B3F28-F0F2-461A-88F4-863928406CB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99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C9A4B-A7F8-4901-BD41-417F10FB81A8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B3F28-F0F2-461A-88F4-863928406CB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48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681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3849624" y="2310384"/>
            <a:ext cx="4370832" cy="3108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hteck 4"/>
          <p:cNvSpPr/>
          <p:nvPr/>
        </p:nvSpPr>
        <p:spPr>
          <a:xfrm>
            <a:off x="950690" y="1591056"/>
            <a:ext cx="1859280" cy="6065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>
                <a:solidFill>
                  <a:schemeClr val="tx1"/>
                </a:solidFill>
              </a:rPr>
              <a:t>Waage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950690" y="2923032"/>
            <a:ext cx="1859280" cy="6065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>
                <a:solidFill>
                  <a:schemeClr val="tx1"/>
                </a:solidFill>
              </a:rPr>
              <a:t>CPS-Adapter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9104662" y="1594104"/>
            <a:ext cx="1859280" cy="6065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>
                <a:solidFill>
                  <a:schemeClr val="tx1"/>
                </a:solidFill>
              </a:rPr>
              <a:t>Kamera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4069652" y="2923032"/>
            <a:ext cx="1833372" cy="64922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err="1">
                <a:solidFill>
                  <a:schemeClr val="tx1"/>
                </a:solidFill>
              </a:rPr>
              <a:t>c</a:t>
            </a:r>
            <a:r>
              <a:rPr lang="de-AT" dirty="0" err="1" smtClean="0">
                <a:solidFill>
                  <a:schemeClr val="tx1"/>
                </a:solidFill>
              </a:rPr>
              <a:t>alculate</a:t>
            </a:r>
            <a:r>
              <a:rPr lang="de-AT" dirty="0" smtClean="0">
                <a:solidFill>
                  <a:schemeClr val="tx1"/>
                </a:solidFill>
              </a:rPr>
              <a:t> wage </a:t>
            </a:r>
            <a:r>
              <a:rPr lang="de-AT" dirty="0" err="1" smtClean="0">
                <a:solidFill>
                  <a:schemeClr val="tx1"/>
                </a:solidFill>
              </a:rPr>
              <a:t>probability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Abgerundetes Rechteck 8"/>
          <p:cNvSpPr/>
          <p:nvPr/>
        </p:nvSpPr>
        <p:spPr>
          <a:xfrm>
            <a:off x="6123051" y="2923032"/>
            <a:ext cx="1833372" cy="64922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err="1">
                <a:solidFill>
                  <a:schemeClr val="tx1"/>
                </a:solidFill>
              </a:rPr>
              <a:t>c</a:t>
            </a:r>
            <a:r>
              <a:rPr lang="de-AT" dirty="0" err="1" smtClean="0">
                <a:solidFill>
                  <a:schemeClr val="tx1"/>
                </a:solidFill>
              </a:rPr>
              <a:t>alculate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camera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probability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5187588" y="4171188"/>
            <a:ext cx="1694904" cy="82524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err="1">
                <a:solidFill>
                  <a:schemeClr val="tx1"/>
                </a:solidFill>
              </a:rPr>
              <a:t>c</a:t>
            </a:r>
            <a:r>
              <a:rPr lang="de-AT" dirty="0" err="1" smtClean="0">
                <a:solidFill>
                  <a:schemeClr val="tx1"/>
                </a:solidFill>
              </a:rPr>
              <a:t>alculate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combined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probability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3849624" y="5909309"/>
            <a:ext cx="1859280" cy="6065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>
                <a:solidFill>
                  <a:schemeClr val="tx1"/>
                </a:solidFill>
              </a:rPr>
              <a:t>Signalleuchte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Flussdiagramm: Magnetplattenspeicher 12"/>
          <p:cNvSpPr/>
          <p:nvPr/>
        </p:nvSpPr>
        <p:spPr>
          <a:xfrm>
            <a:off x="5257800" y="731520"/>
            <a:ext cx="1399032" cy="859536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>
                <a:solidFill>
                  <a:schemeClr val="tx1"/>
                </a:solidFill>
              </a:rPr>
              <a:t>DB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849624" y="2310384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PC</a:t>
            </a:r>
            <a:endParaRPr lang="en-GB" dirty="0"/>
          </a:p>
        </p:txBody>
      </p:sp>
      <p:cxnSp>
        <p:nvCxnSpPr>
          <p:cNvPr id="16" name="Gerade Verbindung mit Pfeil 15"/>
          <p:cNvCxnSpPr>
            <a:stCxn id="5" idx="2"/>
            <a:endCxn id="6" idx="0"/>
          </p:cNvCxnSpPr>
          <p:nvPr/>
        </p:nvCxnSpPr>
        <p:spPr>
          <a:xfrm>
            <a:off x="1880330" y="2197608"/>
            <a:ext cx="0" cy="7254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>
            <a:stCxn id="6" idx="3"/>
          </p:cNvCxnSpPr>
          <p:nvPr/>
        </p:nvCxnSpPr>
        <p:spPr>
          <a:xfrm>
            <a:off x="2809970" y="3226308"/>
            <a:ext cx="12530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winkelte Verbindung 21"/>
          <p:cNvCxnSpPr>
            <a:stCxn id="7" idx="2"/>
            <a:endCxn id="9" idx="3"/>
          </p:cNvCxnSpPr>
          <p:nvPr/>
        </p:nvCxnSpPr>
        <p:spPr>
          <a:xfrm rot="5400000">
            <a:off x="8471869" y="1685211"/>
            <a:ext cx="1046988" cy="207787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winkelte Verbindung 37"/>
          <p:cNvCxnSpPr>
            <a:endCxn id="11" idx="3"/>
          </p:cNvCxnSpPr>
          <p:nvPr/>
        </p:nvCxnSpPr>
        <p:spPr>
          <a:xfrm rot="5400000">
            <a:off x="6455338" y="3999411"/>
            <a:ext cx="1011555" cy="1572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Gewinkelte Verbindung 42"/>
          <p:cNvCxnSpPr>
            <a:stCxn id="8" idx="2"/>
            <a:endCxn id="11" idx="1"/>
          </p:cNvCxnSpPr>
          <p:nvPr/>
        </p:nvCxnSpPr>
        <p:spPr>
          <a:xfrm rot="16200000" flipH="1">
            <a:off x="4581186" y="3977408"/>
            <a:ext cx="1011555" cy="2012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Gewinkelte Verbindung 48"/>
          <p:cNvCxnSpPr>
            <a:stCxn id="13" idx="3"/>
            <a:endCxn id="8" idx="0"/>
          </p:cNvCxnSpPr>
          <p:nvPr/>
        </p:nvCxnSpPr>
        <p:spPr>
          <a:xfrm rot="5400000">
            <a:off x="4805839" y="1771555"/>
            <a:ext cx="1331976" cy="970978"/>
          </a:xfrm>
          <a:prstGeom prst="bentConnector3">
            <a:avLst>
              <a:gd name="adj1" fmla="val 3077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Gewinkelte Verbindung 51"/>
          <p:cNvCxnSpPr>
            <a:stCxn id="13" idx="3"/>
            <a:endCxn id="9" idx="0"/>
          </p:cNvCxnSpPr>
          <p:nvPr/>
        </p:nvCxnSpPr>
        <p:spPr>
          <a:xfrm rot="16200000" flipH="1">
            <a:off x="5832538" y="1715833"/>
            <a:ext cx="1331976" cy="1082421"/>
          </a:xfrm>
          <a:prstGeom prst="bentConnector3">
            <a:avLst>
              <a:gd name="adj1" fmla="val 3077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Rechteck 54"/>
          <p:cNvSpPr/>
          <p:nvPr/>
        </p:nvSpPr>
        <p:spPr>
          <a:xfrm>
            <a:off x="6361176" y="5909309"/>
            <a:ext cx="1859280" cy="6065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>
                <a:solidFill>
                  <a:schemeClr val="tx1"/>
                </a:solidFill>
              </a:rPr>
              <a:t>User Interface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6" name="Ellipse 55"/>
          <p:cNvSpPr/>
          <p:nvPr/>
        </p:nvSpPr>
        <p:spPr>
          <a:xfrm>
            <a:off x="9206627" y="437580"/>
            <a:ext cx="1655350" cy="64008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>
                <a:solidFill>
                  <a:schemeClr val="tx1"/>
                </a:solidFill>
              </a:rPr>
              <a:t>Aufträge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57" name="Gewinkelte Verbindung 56"/>
          <p:cNvCxnSpPr>
            <a:stCxn id="56" idx="2"/>
            <a:endCxn id="13" idx="4"/>
          </p:cNvCxnSpPr>
          <p:nvPr/>
        </p:nvCxnSpPr>
        <p:spPr>
          <a:xfrm rot="10800000" flipV="1">
            <a:off x="6656833" y="757620"/>
            <a:ext cx="2549795" cy="40366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winkelte Verbindung 63"/>
          <p:cNvCxnSpPr>
            <a:stCxn id="11" idx="2"/>
            <a:endCxn id="12" idx="0"/>
          </p:cNvCxnSpPr>
          <p:nvPr/>
        </p:nvCxnSpPr>
        <p:spPr>
          <a:xfrm rot="5400000">
            <a:off x="4950714" y="4824983"/>
            <a:ext cx="912876" cy="1255776"/>
          </a:xfrm>
          <a:prstGeom prst="bentConnector3">
            <a:avLst>
              <a:gd name="adj1" fmla="val 6702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Gewinkelte Verbindung 66"/>
          <p:cNvCxnSpPr>
            <a:stCxn id="11" idx="2"/>
            <a:endCxn id="55" idx="0"/>
          </p:cNvCxnSpPr>
          <p:nvPr/>
        </p:nvCxnSpPr>
        <p:spPr>
          <a:xfrm rot="16200000" flipH="1">
            <a:off x="6206490" y="4824983"/>
            <a:ext cx="912876" cy="1255776"/>
          </a:xfrm>
          <a:prstGeom prst="bentConnector3">
            <a:avLst>
              <a:gd name="adj1" fmla="val 6702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608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Breitbild</PresentationFormat>
  <Paragraphs>11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Clemens</dc:creator>
  <cp:lastModifiedBy>Clemens</cp:lastModifiedBy>
  <cp:revision>2</cp:revision>
  <dcterms:created xsi:type="dcterms:W3CDTF">2024-07-02T11:00:46Z</dcterms:created>
  <dcterms:modified xsi:type="dcterms:W3CDTF">2024-07-02T11:18:48Z</dcterms:modified>
</cp:coreProperties>
</file>